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3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9F390C-8F16-4F26-B04A-6545F3111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60BA2A3-0705-408C-9555-7BBA58B6C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04A4D9-9FC9-4202-88DB-605EA35F9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317E-7D66-4B97-9933-B7C58652E296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7A79F1-A8B7-4111-A64A-4A9FD399F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761371-6D4E-4E13-9FE8-21B1D330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89CA-492E-4A97-9C5D-0B2402FC2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12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F34725-A037-4B00-B169-D1F1C466C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0305406-CE38-4997-A365-E0325CA38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09D5AF-A27E-45E5-9812-5A5014F04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317E-7D66-4B97-9933-B7C58652E296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0210D7-4BBE-4B43-895A-F69B6A86C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A996D0-4CB1-4993-A570-837A674D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89CA-492E-4A97-9C5D-0B2402FC2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04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1BC408A-CD83-4BB9-B913-B44E10BDC6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AB34C64-89A1-4243-829C-01C9746BE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0043F9-3C0D-4E83-B1B4-2D26AD928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317E-7D66-4B97-9933-B7C58652E296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E79A42-6B21-4A39-B1AC-7A9CFC2F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39A75C-366C-4A09-AF63-41EF777BD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89CA-492E-4A97-9C5D-0B2402FC2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270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3ED015-D6DB-4A8C-9A1E-20538A1CB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59B18B-B9A7-4190-8C19-DE95BF556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990031-2BB3-4475-A3B6-411E7F167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317E-7D66-4B97-9933-B7C58652E296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673946-E8E7-4734-BCC3-67AADDB6B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CCF07E-BC49-43BA-B91E-7BA8AA83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89CA-492E-4A97-9C5D-0B2402FC2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1519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8A14BA-E304-4987-A830-A3A84D23B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A7CC5D-A258-485D-B66C-107836D38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71ADAA-2F8E-4E95-A766-CBC64F6D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317E-7D66-4B97-9933-B7C58652E296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01316D-6AB0-4758-94FB-77EEACDE6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D7C5F9-0193-4757-8FBE-7BC5F0467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89CA-492E-4A97-9C5D-0B2402FC2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812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7CA581-EDD1-4382-BF46-3D9EDEC3B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4169DF-309D-436A-B725-09FB129D3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FBED2DF-5250-4684-9714-DB6FB87AB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33AEE2-CAA2-4E33-8E60-543E7C9F0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317E-7D66-4B97-9933-B7C58652E296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E4EA61-B2E3-4546-8ED2-4B192486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153F6B7-0D51-4DF1-B125-8E523307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89CA-492E-4A97-9C5D-0B2402FC2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59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7D71B2-A24A-4D82-89C2-B6043E206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3158A4F-01A4-438A-BA0A-F37F1611B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B73548C-2C2B-4612-A120-753B717EC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65E53AC-393C-4BA3-ABF6-301E38283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C706683-85D1-4850-9142-91A079744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F988CF7-7729-4C94-8FD7-82B41FE4A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317E-7D66-4B97-9933-B7C58652E296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E1EC19E-3C4B-449E-B8DD-E350A70A9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A6EAA98-7084-45D6-B46D-3CDCC6635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89CA-492E-4A97-9C5D-0B2402FC2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133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226422-F560-4F8C-B242-ED1DEA510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6268636-70B2-45A0-BB45-798B51892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317E-7D66-4B97-9933-B7C58652E296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CCED23F-0196-4C84-AAFD-B4748FA97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9511ADC-67CA-4843-8EDE-89E82300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89CA-492E-4A97-9C5D-0B2402FC2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48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98B816A-561F-44C9-82C0-C0BF4BA3F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317E-7D66-4B97-9933-B7C58652E296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C8A9F53-1022-47FA-8547-F1AF6A756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EFB7D88-B39E-4683-8EAE-2F9A8981E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89CA-492E-4A97-9C5D-0B2402FC2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825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9F6351-A72E-4110-97DC-7EFCFCFD4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57E8C7-2EBD-4823-81AE-CEDD5D2D3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1439899-EF22-4C87-A59A-6231F6177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4DF220-E08D-407C-8AC4-1585930E8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317E-7D66-4B97-9933-B7C58652E296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DF221BC-507C-491B-840D-B01238FC5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C7E31FE-A281-430B-AFC0-7984235B8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89CA-492E-4A97-9C5D-0B2402FC2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365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38E7D3-398F-4F64-8A46-8D649DE2C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C525537-7908-43C3-BD65-177E1EAA1A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806268C-A8D0-4BBD-94AA-45CDDAF70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2B4C16-F27D-4183-A681-64A4B1DB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317E-7D66-4B97-9933-B7C58652E296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D3F4067-CE1F-41BE-952C-4A2458BF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911CEAC-2803-4AB9-A6CE-4518DAA1C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89CA-492E-4A97-9C5D-0B2402FC2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372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65D7B56-A084-4EB0-8818-21B08530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A3E21A6-1BB9-40DF-8E18-DA6964DC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DFFC4B-C67E-4673-8AB8-82C6BFD8AE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8317E-7D66-4B97-9933-B7C58652E296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DCF8D3-98B7-484F-9C31-F7244031B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B18300-C4A2-4A3C-ADF9-3024EDB20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589CA-492E-4A97-9C5D-0B2402FC2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55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6E13DAD0-A4B0-4817-8995-A0D346584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A118AA1-F701-4AD6-9A49-583CA1063BE1}"/>
              </a:ext>
            </a:extLst>
          </p:cNvPr>
          <p:cNvSpPr txBox="1"/>
          <p:nvPr/>
        </p:nvSpPr>
        <p:spPr>
          <a:xfrm>
            <a:off x="5021821" y="3812954"/>
            <a:ext cx="6465287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PROGETTO 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CFS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cooperativa </a:t>
            </a:r>
            <a:r>
              <a:rPr lang="en-US" sz="46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formativa</a:t>
            </a:r>
            <a:r>
              <a:rPr lang="en-US" sz="4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scolastica</a:t>
            </a:r>
            <a:endParaRPr lang="en-US" sz="4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9F9672C-557D-4871-B58C-7874589D7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BC0A3605-8F01-46B0-9BE1-CEEC4E4662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8" r="14379" b="1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6" name="Immagine 5" descr="Immagine che contiene persona, esterni, persone, gruppo&#10;&#10;Descrizione generata automaticamente">
            <a:extLst>
              <a:ext uri="{FF2B5EF4-FFF2-40B4-BE49-F238E27FC236}">
                <a16:creationId xmlns:a16="http://schemas.microsoft.com/office/drawing/2014/main" id="{8D591A8A-3BD8-4D18-9755-A432BCC9DB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r="6834" b="-3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3" name="Immagine 4" descr="Immagine che contiene persona, interni, parete, pavimento&#10;&#10;Descrizione generata automaticamente">
            <a:extLst>
              <a:ext uri="{FF2B5EF4-FFF2-40B4-BE49-F238E27FC236}">
                <a16:creationId xmlns:a16="http://schemas.microsoft.com/office/drawing/2014/main" id="{19A4104E-AAFD-4A73-88B0-6325F9954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6071" y="322545"/>
            <a:ext cx="3546953" cy="298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290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18D3136744164895D1308EF87FB46F" ma:contentTypeVersion="13" ma:contentTypeDescription="Creare un nuovo documento." ma:contentTypeScope="" ma:versionID="414e4a8bc6464a296cf0839b5b350ca9">
  <xsd:schema xmlns:xsd="http://www.w3.org/2001/XMLSchema" xmlns:xs="http://www.w3.org/2001/XMLSchema" xmlns:p="http://schemas.microsoft.com/office/2006/metadata/properties" xmlns:ns2="3521482e-70eb-4a76-96f8-a6680defc758" xmlns:ns3="bf78bd40-d0fd-4929-bda6-ca196730e2dd" targetNamespace="http://schemas.microsoft.com/office/2006/metadata/properties" ma:root="true" ma:fieldsID="4177114fa17188da8d31a627ccbcb2dc" ns2:_="" ns3:_="">
    <xsd:import namespace="3521482e-70eb-4a76-96f8-a6680defc758"/>
    <xsd:import namespace="bf78bd40-d0fd-4929-bda6-ca196730e2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1482e-70eb-4a76-96f8-a6680defc7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8bd40-d0fd-4929-bda6-ca196730e2d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A48B3F-F6AF-46D7-B43E-D2C7DF386C41}">
  <ds:schemaRefs>
    <ds:schemaRef ds:uri="3521482e-70eb-4a76-96f8-a6680defc758"/>
    <ds:schemaRef ds:uri="bf78bd40-d0fd-4929-bda6-ca196730e2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A075166-37C6-4568-B810-594C1B2647B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8058647-100A-4BBC-B9B7-DBBF1FFFFC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Cooperativa formativa scolastica  «classi III»</dc:title>
  <dc:creator>Sara Caldera</dc:creator>
  <cp:lastModifiedBy>Laura Trentini</cp:lastModifiedBy>
  <cp:revision>5</cp:revision>
  <dcterms:created xsi:type="dcterms:W3CDTF">2020-12-02T08:29:01Z</dcterms:created>
  <dcterms:modified xsi:type="dcterms:W3CDTF">2022-05-17T13:22:13Z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0x010100EC18D3136744164895D1308EF87FB46F</vt:lpwstr>
  </property>
</Properties>
</file>